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89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69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57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71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00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3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8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41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5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78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C121C5-9B9D-4449-836C-251D743B2C03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30016C-6068-4EC2-BACB-8F7C939532D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57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A395325-CF91-7F64-D44A-55B0F4C828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1" r="4688" b="9796"/>
          <a:stretch/>
        </p:blipFill>
        <p:spPr>
          <a:xfrm rot="10800000">
            <a:off x="0" y="972601"/>
            <a:ext cx="6857999" cy="466343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E3BDE32-25BF-4474-6E85-2E797517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18" t="9707" r="2625"/>
          <a:stretch/>
        </p:blipFill>
        <p:spPr>
          <a:xfrm>
            <a:off x="0" y="6555962"/>
            <a:ext cx="6858000" cy="406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31C808D-DABE-0563-D4D9-6CA6EFAFFA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82" r="5754"/>
          <a:stretch/>
        </p:blipFill>
        <p:spPr>
          <a:xfrm>
            <a:off x="0" y="459953"/>
            <a:ext cx="6858000" cy="500085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8A58A4B-1A47-DCB7-31D5-792D40242E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36" r="4836"/>
          <a:stretch/>
        </p:blipFill>
        <p:spPr>
          <a:xfrm>
            <a:off x="0" y="6400801"/>
            <a:ext cx="6858000" cy="442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7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3222BA2-4BD7-0937-0802-69CB544FC2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11" r="6513" b="4321"/>
          <a:stretch/>
        </p:blipFill>
        <p:spPr>
          <a:xfrm>
            <a:off x="116378" y="486082"/>
            <a:ext cx="6741622" cy="473654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FB39BBA-B841-4BB2-DB30-3AF4A96CE2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593" r="9235"/>
          <a:stretch/>
        </p:blipFill>
        <p:spPr>
          <a:xfrm>
            <a:off x="1" y="6096000"/>
            <a:ext cx="6858000" cy="46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9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06F10DB-952F-D36C-FA9E-01FF975B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15" r="3915"/>
          <a:stretch/>
        </p:blipFill>
        <p:spPr>
          <a:xfrm>
            <a:off x="-3" y="897775"/>
            <a:ext cx="685800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09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菱沼</dc:creator>
  <cp:lastModifiedBy>菱沼</cp:lastModifiedBy>
  <cp:revision>3</cp:revision>
  <dcterms:created xsi:type="dcterms:W3CDTF">2024-10-19T06:43:38Z</dcterms:created>
  <dcterms:modified xsi:type="dcterms:W3CDTF">2024-10-19T08:45:31Z</dcterms:modified>
</cp:coreProperties>
</file>